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4FEEC2-515F-4200-9554-A08A377CBAC4}" type="datetimeFigureOut">
              <a:rPr lang="en-NZ"/>
              <a:pPr>
                <a:defRPr/>
              </a:pPr>
              <a:t>27/02/2014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DEAFA9-C0CF-4F8A-A5B8-851F3BE0829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4372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309F299-106D-4639-8289-C9CD708D19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928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CD3259-BEB4-4DED-B157-6C3878CA24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072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9D2425-5D69-4E1A-88E6-80727CE8AF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708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962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7435F3-45B2-4A3F-BE78-31E6D853D8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961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BBECAB-84C2-40FD-9D31-43F3E5D2A4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299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7FA2C4-468D-4331-9C15-62ECA1536C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771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D5FD8F-2F8D-413A-BB22-F6CF1946D1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544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967B03-96F0-42BA-B708-C258E362BE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320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4A8F8C-4DE9-4BEA-8B48-689388EDBD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898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410FD1-1FFD-423B-A6D1-A81E79E03C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446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For the beauty of the earth,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for the beauty of the skies,</a:t>
            </a:r>
            <a:endParaRPr lang="en-NZ" dirty="0"/>
          </a:p>
          <a:p>
            <a:r>
              <a:rPr lang="en-GB" dirty="0"/>
              <a:t>	for the love which from our birth</a:t>
            </a:r>
            <a:endParaRPr lang="en-NZ" dirty="0"/>
          </a:p>
          <a:p>
            <a:r>
              <a:rPr lang="en-GB" dirty="0"/>
              <a:t>	over and around us lies,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Lord of all, to thee we raise</a:t>
            </a:r>
            <a:endParaRPr lang="en-NZ" i="1" dirty="0"/>
          </a:p>
          <a:p>
            <a:r>
              <a:rPr lang="en-GB" i="1" dirty="0"/>
              <a:t>	this our grateful hymn of praise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188]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the beauty of each hour</a:t>
            </a:r>
            <a:endParaRPr lang="en-NZ" dirty="0"/>
          </a:p>
          <a:p>
            <a:r>
              <a:rPr lang="en-GB" dirty="0"/>
              <a:t>	of the day and of the night,</a:t>
            </a:r>
            <a:endParaRPr lang="en-NZ" dirty="0"/>
          </a:p>
          <a:p>
            <a:r>
              <a:rPr lang="en-GB" dirty="0"/>
              <a:t>	hill and vale, and tree and flower,</a:t>
            </a:r>
            <a:endParaRPr lang="en-NZ" dirty="0"/>
          </a:p>
          <a:p>
            <a:r>
              <a:rPr lang="en-GB" dirty="0"/>
              <a:t>	sun and moon and stars of light,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Lord of all, to thee we raise</a:t>
            </a:r>
            <a:endParaRPr lang="en-NZ" i="1" dirty="0"/>
          </a:p>
          <a:p>
            <a:r>
              <a:rPr lang="en-GB" i="1" dirty="0"/>
              <a:t>	this our grateful hymn of praise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the joy of ear and eye,</a:t>
            </a:r>
            <a:endParaRPr lang="en-NZ" dirty="0"/>
          </a:p>
          <a:p>
            <a:r>
              <a:rPr lang="en-GB" dirty="0"/>
              <a:t>	for the heart and mind’s delight,</a:t>
            </a:r>
            <a:endParaRPr lang="en-NZ" dirty="0"/>
          </a:p>
          <a:p>
            <a:r>
              <a:rPr lang="en-GB" dirty="0"/>
              <a:t>	for the mystic harmony</a:t>
            </a:r>
            <a:endParaRPr lang="en-NZ" dirty="0"/>
          </a:p>
          <a:p>
            <a:r>
              <a:rPr lang="en-GB" dirty="0"/>
              <a:t>	linking sense to sound and sight,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Lord of all, to thee we raise</a:t>
            </a:r>
            <a:endParaRPr lang="en-NZ" i="1" dirty="0"/>
          </a:p>
          <a:p>
            <a:r>
              <a:rPr lang="en-GB" i="1" dirty="0"/>
              <a:t>	this our grateful hymn of praise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55777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the joy of human love,</a:t>
            </a:r>
            <a:endParaRPr lang="en-NZ" dirty="0"/>
          </a:p>
          <a:p>
            <a:r>
              <a:rPr lang="en-GB" dirty="0"/>
              <a:t>	brother, sister, parent, child,</a:t>
            </a:r>
            <a:endParaRPr lang="en-NZ" dirty="0"/>
          </a:p>
          <a:p>
            <a:r>
              <a:rPr lang="en-GB" dirty="0"/>
              <a:t>	friends on earth and friends above,</a:t>
            </a:r>
            <a:endParaRPr lang="en-NZ" dirty="0"/>
          </a:p>
          <a:p>
            <a:r>
              <a:rPr lang="en-GB" dirty="0"/>
              <a:t>	pleasures pure and undefiled,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Lord of all, to thee we raise</a:t>
            </a:r>
            <a:endParaRPr lang="en-NZ" i="1" dirty="0"/>
          </a:p>
          <a:p>
            <a:r>
              <a:rPr lang="en-GB" i="1" dirty="0"/>
              <a:t>	this our grateful hymn of praise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88294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For each perfect gift of thine</a:t>
            </a:r>
            <a:endParaRPr lang="en-NZ" dirty="0"/>
          </a:p>
          <a:p>
            <a:r>
              <a:rPr lang="en-GB" dirty="0"/>
              <a:t>	to our race so freely </a:t>
            </a:r>
            <a:r>
              <a:rPr lang="en-GB" dirty="0" err="1"/>
              <a:t>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graces human and divine,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flow’rs</a:t>
            </a:r>
            <a:r>
              <a:rPr lang="en-GB" dirty="0"/>
              <a:t> of earth and buds of </a:t>
            </a:r>
            <a:r>
              <a:rPr lang="en-GB" dirty="0" err="1"/>
              <a:t>heav’n</a:t>
            </a:r>
            <a:r>
              <a:rPr lang="en-GB" dirty="0"/>
              <a:t>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Lord of all, to thee we raise</a:t>
            </a:r>
            <a:endParaRPr lang="en-NZ" i="1" dirty="0"/>
          </a:p>
          <a:p>
            <a:r>
              <a:rPr lang="en-GB" i="1" dirty="0"/>
              <a:t>	this our grateful hymn of praise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188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Folliott</a:t>
            </a:r>
            <a:r>
              <a:rPr lang="en-GB" sz="1000" dirty="0"/>
              <a:t> </a:t>
            </a:r>
            <a:r>
              <a:rPr lang="en-GB" sz="1000" dirty="0" err="1"/>
              <a:t>Sandford</a:t>
            </a:r>
            <a:r>
              <a:rPr lang="en-GB" sz="1000" dirty="0"/>
              <a:t> </a:t>
            </a:r>
            <a:r>
              <a:rPr lang="en-GB" sz="1000" dirty="0" err="1"/>
              <a:t>Pierpoint</a:t>
            </a:r>
            <a:r>
              <a:rPr lang="en-GB" sz="1000" dirty="0"/>
              <a:t>, 1864</a:t>
            </a:r>
            <a:endParaRPr lang="en-NZ" sz="1000" dirty="0"/>
          </a:p>
          <a:p>
            <a:pPr algn="r"/>
            <a:r>
              <a:rPr lang="en-GB" sz="1000" dirty="0"/>
              <a:t>Tune: David Evans, 1927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2014-02-27T03:38:23Z</dcterms:created>
  <dcterms:modified xsi:type="dcterms:W3CDTF">2014-02-27T03:40:22Z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